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B4D1B9-BCA2-45C9-AD3F-FCB39D9EB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093" y="0"/>
            <a:ext cx="47778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0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21</cp:revision>
  <dcterms:created xsi:type="dcterms:W3CDTF">2020-04-17T10:32:08Z</dcterms:created>
  <dcterms:modified xsi:type="dcterms:W3CDTF">2020-05-14T08:23:42Z</dcterms:modified>
</cp:coreProperties>
</file>